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16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D2AE1-F9F9-444E-9CB5-E873C398ADEA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DDFE6-D003-473F-8D1D-CF3F649AF6D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209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37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274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3871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9095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103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680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768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2070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448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523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052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69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9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796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6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61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023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78299-D3C9-4F5D-AD67-BBEB0D35077D}" type="datetimeFigureOut">
              <a:rPr lang="pt-PT" smtClean="0"/>
              <a:t>19/09/2019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E8051-0A46-441A-A72A-E68155FFC4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742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15F9719-7D42-488C-BF87-781B50C28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07" y="5773109"/>
            <a:ext cx="1269929" cy="9324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C63596A-BBB2-420E-9018-4EA9B5BF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622" y="5741514"/>
            <a:ext cx="5205271" cy="9640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582FEAA-1782-42F8-9D3A-BC1022646BFC}"/>
              </a:ext>
            </a:extLst>
          </p:cNvPr>
          <p:cNvSpPr txBox="1"/>
          <p:nvPr/>
        </p:nvSpPr>
        <p:spPr>
          <a:xfrm>
            <a:off x="7775508" y="3843413"/>
            <a:ext cx="281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5 de junho de 2019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F307FFD-D888-43BC-A052-F6883BC26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109" y="1318151"/>
            <a:ext cx="4914239" cy="467785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DBA895E-DC7F-486D-B161-F7589A87572A}"/>
              </a:ext>
            </a:extLst>
          </p:cNvPr>
          <p:cNvSpPr txBox="1"/>
          <p:nvPr/>
        </p:nvSpPr>
        <p:spPr>
          <a:xfrm>
            <a:off x="7640884" y="2228644"/>
            <a:ext cx="3081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Cerimónia</a:t>
            </a:r>
            <a:r>
              <a:rPr lang="pt-PT" sz="2000" b="1" i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69AE3B0-7263-4A5E-B7CD-59D724D0EFD6}"/>
              </a:ext>
            </a:extLst>
          </p:cNvPr>
          <p:cNvSpPr txBox="1"/>
          <p:nvPr/>
        </p:nvSpPr>
        <p:spPr>
          <a:xfrm>
            <a:off x="7204522" y="2942862"/>
            <a:ext cx="3855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de abertura</a:t>
            </a:r>
            <a:r>
              <a:rPr lang="pt-PT" sz="4000" b="1" i="1" dirty="0">
                <a:solidFill>
                  <a:schemeClr val="accent4"/>
                </a:solidFill>
                <a:latin typeface="Comic Sans MS" panose="030F0702030302020204" pitchFamily="66" charset="0"/>
              </a:rPr>
              <a:t>!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148370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199" y="3429000"/>
            <a:ext cx="649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As alunas cortam a fita de inauguração!</a:t>
            </a:r>
          </a:p>
        </p:txBody>
      </p:sp>
      <p:pic>
        <p:nvPicPr>
          <p:cNvPr id="4" name="Imagem 3" descr="Uma imagem com pessoa, rapariga, criança, pequeno&#10;&#10;Descrição gerada automaticamente">
            <a:extLst>
              <a:ext uri="{FF2B5EF4-FFF2-40B4-BE49-F238E27FC236}">
                <a16:creationId xmlns:a16="http://schemas.microsoft.com/office/drawing/2014/main" xmlns="" id="{2D53B606-DA6C-4E33-AFAC-D46D10895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37" y="261257"/>
            <a:ext cx="2874501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506184" y="3429000"/>
            <a:ext cx="406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Inauguração do trajeto ao toque de tambor dos mais pequenos!!</a:t>
            </a:r>
          </a:p>
        </p:txBody>
      </p:sp>
      <p:pic>
        <p:nvPicPr>
          <p:cNvPr id="3" name="Imagem 2" descr="Uma imagem com pessoa, exterior, terra, música&#10;&#10;Descrição gerada automaticamente">
            <a:extLst>
              <a:ext uri="{FF2B5EF4-FFF2-40B4-BE49-F238E27FC236}">
                <a16:creationId xmlns:a16="http://schemas.microsoft.com/office/drawing/2014/main" xmlns="" id="{9BEFBE23-CACB-4A89-B604-7FBB03170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72" y="734785"/>
            <a:ext cx="6604086" cy="57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4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506184" y="3429000"/>
            <a:ext cx="406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Toca a andar!</a:t>
            </a:r>
          </a:p>
        </p:txBody>
      </p:sp>
      <p:pic>
        <p:nvPicPr>
          <p:cNvPr id="4" name="Imagem 3" descr="Uma imagem com exterior, céu, árvore, pessoa&#10;&#10;Descrição gerada automaticamente">
            <a:extLst>
              <a:ext uri="{FF2B5EF4-FFF2-40B4-BE49-F238E27FC236}">
                <a16:creationId xmlns:a16="http://schemas.microsoft.com/office/drawing/2014/main" xmlns="" id="{9B3BC926-7FE3-4717-932C-CA13DC9E8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75" y="480813"/>
            <a:ext cx="5724167" cy="58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2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391885" y="3686274"/>
            <a:ext cx="221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Venham connosco!</a:t>
            </a:r>
          </a:p>
        </p:txBody>
      </p:sp>
      <p:pic>
        <p:nvPicPr>
          <p:cNvPr id="6" name="Imagem 5" descr="Uma imagem com exterior, árvore, desporto, pessoa&#10;&#10;Descrição gerada automaticamente">
            <a:extLst>
              <a:ext uri="{FF2B5EF4-FFF2-40B4-BE49-F238E27FC236}">
                <a16:creationId xmlns:a16="http://schemas.microsoft.com/office/drawing/2014/main" xmlns="" id="{6C183CC7-6D75-4AC5-9F16-1261869B1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23" y="1160625"/>
            <a:ext cx="9315934" cy="55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4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0" y="3429000"/>
            <a:ext cx="5936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Percorram uma milha todos os dias!</a:t>
            </a:r>
          </a:p>
        </p:txBody>
      </p:sp>
      <p:pic>
        <p:nvPicPr>
          <p:cNvPr id="3" name="Imagem 2" descr="Uma imagem com árvore, exterior, símbolo, texto&#10;&#10;Descrição gerada automaticamente">
            <a:extLst>
              <a:ext uri="{FF2B5EF4-FFF2-40B4-BE49-F238E27FC236}">
                <a16:creationId xmlns:a16="http://schemas.microsoft.com/office/drawing/2014/main" xmlns="" id="{1BED5EB4-8289-4059-918D-45BC818A6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274"/>
            <a:ext cx="4486374" cy="64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pessoa, interior, pessoas, grupo&#10;&#10;Descrição gerada automaticamente">
            <a:extLst>
              <a:ext uri="{FF2B5EF4-FFF2-40B4-BE49-F238E27FC236}">
                <a16:creationId xmlns:a16="http://schemas.microsoft.com/office/drawing/2014/main" xmlns="" id="{42AB2643-F0FB-4585-AAE9-D29ACBBEA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83" y="753163"/>
            <a:ext cx="7654637" cy="58293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225287" y="3202406"/>
            <a:ext cx="3564278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Apresentação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do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projeto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TDM à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comunidade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educativa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200" y="3216729"/>
            <a:ext cx="365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A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mensagem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de Elaine.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m monitor, parede, interior, ecrã&#10;&#10;Descrição gerada automaticamente">
            <a:extLst>
              <a:ext uri="{FF2B5EF4-FFF2-40B4-BE49-F238E27FC236}">
                <a16:creationId xmlns:a16="http://schemas.microsoft.com/office/drawing/2014/main" xmlns="" id="{E6E59B28-5A99-473A-8ADF-F3850F79A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29" y="706226"/>
            <a:ext cx="6838148" cy="57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199" y="3429000"/>
            <a:ext cx="555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Deve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ser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divertido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para as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crianças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!!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 descr="Uma imagem com parede, interior, fotografia, televisão&#10;&#10;Descrição gerada automaticamente">
            <a:extLst>
              <a:ext uri="{FF2B5EF4-FFF2-40B4-BE49-F238E27FC236}">
                <a16:creationId xmlns:a16="http://schemas.microsoft.com/office/drawing/2014/main" xmlns="" id="{D36D552A-61C0-4A60-8817-DAC8DFF91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70" y="510652"/>
            <a:ext cx="4864628" cy="60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199" y="3429000"/>
            <a:ext cx="504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10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princípios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fundamentais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!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B5CA13F-C27B-4465-B2DE-21EFD9945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150" y="605636"/>
            <a:ext cx="6401355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200" y="3429000"/>
            <a:ext cx="4082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Algumas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palavras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da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Diretora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m interior, chão, parede, pessoa&#10;&#10;Descrição gerada automaticamente">
            <a:extLst>
              <a:ext uri="{FF2B5EF4-FFF2-40B4-BE49-F238E27FC236}">
                <a16:creationId xmlns:a16="http://schemas.microsoft.com/office/drawing/2014/main" xmlns="" id="{328BDE23-188D-4EC9-BB85-174100C8D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6" y="1404257"/>
            <a:ext cx="6960865" cy="45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5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200" y="3429000"/>
            <a:ext cx="40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Últimos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preparativos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…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 descr="Uma imagem com árvore, exterior, rua, céu&#10;&#10;Descrição gerada automaticamente">
            <a:extLst>
              <a:ext uri="{FF2B5EF4-FFF2-40B4-BE49-F238E27FC236}">
                <a16:creationId xmlns:a16="http://schemas.microsoft.com/office/drawing/2014/main" xmlns="" id="{61D705AD-E629-4D6B-B1AA-A75E7F2A6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41" y="636814"/>
            <a:ext cx="5877032" cy="59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3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199" y="3429000"/>
            <a:ext cx="5910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A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Diretora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, o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Presidente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do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Conselho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Geral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e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uma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representante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da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Câmara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Municipal de Braga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desfraldam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bandeira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m árvore, relva, exterior, pessoa&#10;&#10;Descrição gerada automaticamente">
            <a:extLst>
              <a:ext uri="{FF2B5EF4-FFF2-40B4-BE49-F238E27FC236}">
                <a16:creationId xmlns:a16="http://schemas.microsoft.com/office/drawing/2014/main" xmlns="" id="{BED6CCEF-9595-47DA-B726-8D3067C7C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48" y="330588"/>
            <a:ext cx="3278010" cy="61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15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D1B5B3-223A-4F89-862A-0447627AF415}"/>
              </a:ext>
            </a:extLst>
          </p:cNvPr>
          <p:cNvSpPr txBox="1"/>
          <p:nvPr/>
        </p:nvSpPr>
        <p:spPr>
          <a:xfrm>
            <a:off x="457199" y="3429000"/>
            <a:ext cx="2922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alunos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envolvidos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implementação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do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projeto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pt-P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 descr="Uma imagem com árvore, exterior, pessoa, terra&#10;&#10;Descrição gerada automaticamente">
            <a:extLst>
              <a:ext uri="{FF2B5EF4-FFF2-40B4-BE49-F238E27FC236}">
                <a16:creationId xmlns:a16="http://schemas.microsoft.com/office/drawing/2014/main" xmlns="" id="{5EA6337F-CE7D-42CA-A528-BF8B761FE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63" y="816428"/>
            <a:ext cx="8509699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74353"/>
      </p:ext>
    </p:extLst>
  </p:cSld>
  <p:clrMapOvr>
    <a:masterClrMapping/>
  </p:clrMapOvr>
</p:sld>
</file>

<file path=ppt/theme/theme1.xml><?xml version="1.0" encoding="utf-8"?>
<a:theme xmlns:a="http://schemas.openxmlformats.org/drawingml/2006/main" name="Rasto de Vapor">
  <a:themeElements>
    <a:clrScheme name="Rasto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Rasto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sto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TM04033937[[fn=Rasto de Vapor]]</Template>
  <TotalTime>188</TotalTime>
  <Words>103</Words>
  <Application>Microsoft Office PowerPoint</Application>
  <PresentationFormat>Ecrã Panorâmico</PresentationFormat>
  <Paragraphs>17</Paragraphs>
  <Slides>14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Comic Sans MS</vt:lpstr>
      <vt:lpstr>Rasto de Vapor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Teresa Alves</dc:creator>
  <cp:lastModifiedBy>Isabel Garcez</cp:lastModifiedBy>
  <cp:revision>23</cp:revision>
  <dcterms:created xsi:type="dcterms:W3CDTF">2019-08-06T15:53:42Z</dcterms:created>
  <dcterms:modified xsi:type="dcterms:W3CDTF">2019-09-19T22:38:26Z</dcterms:modified>
</cp:coreProperties>
</file>